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2192000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7"/>
    <p:restoredTop sz="96317"/>
  </p:normalViewPr>
  <p:slideViewPr>
    <p:cSldViewPr snapToGrid="0">
      <p:cViewPr varScale="1">
        <p:scale>
          <a:sx n="96" d="100"/>
          <a:sy n="96" d="100"/>
        </p:scale>
        <p:origin x="200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24885"/>
            <a:ext cx="9144000" cy="1754776"/>
          </a:xfrm>
        </p:spPr>
        <p:txBody>
          <a:bodyPr anchor="b"/>
          <a:lstStyle>
            <a:lvl1pPr algn="ctr"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47331"/>
            <a:ext cx="9144000" cy="1216909"/>
          </a:xfrm>
        </p:spPr>
        <p:txBody>
          <a:bodyPr/>
          <a:lstStyle>
            <a:lvl1pPr marL="0" indent="0" algn="ctr">
              <a:buNone/>
              <a:defRPr sz="1764"/>
            </a:lvl1pPr>
            <a:lvl2pPr marL="336042" indent="0" algn="ctr">
              <a:buNone/>
              <a:defRPr sz="1470"/>
            </a:lvl2pPr>
            <a:lvl3pPr marL="672084" indent="0" algn="ctr">
              <a:buNone/>
              <a:defRPr sz="1323"/>
            </a:lvl3pPr>
            <a:lvl4pPr marL="1008126" indent="0" algn="ctr">
              <a:buNone/>
              <a:defRPr sz="1176"/>
            </a:lvl4pPr>
            <a:lvl5pPr marL="1344168" indent="0" algn="ctr">
              <a:buNone/>
              <a:defRPr sz="1176"/>
            </a:lvl5pPr>
            <a:lvl6pPr marL="1680210" indent="0" algn="ctr">
              <a:buNone/>
              <a:defRPr sz="1176"/>
            </a:lvl6pPr>
            <a:lvl7pPr marL="2016252" indent="0" algn="ctr">
              <a:buNone/>
              <a:defRPr sz="1176"/>
            </a:lvl7pPr>
            <a:lvl8pPr marL="2352294" indent="0" algn="ctr">
              <a:buNone/>
              <a:defRPr sz="1176"/>
            </a:lvl8pPr>
            <a:lvl9pPr marL="2688336" indent="0" algn="ctr">
              <a:buNone/>
              <a:defRPr sz="11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22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78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68350"/>
            <a:ext cx="2628900" cy="42714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68350"/>
            <a:ext cx="7734300" cy="42714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50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79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256579"/>
            <a:ext cx="10515600" cy="2096630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373044"/>
            <a:ext cx="10515600" cy="1102568"/>
          </a:xfrm>
        </p:spPr>
        <p:txBody>
          <a:bodyPr/>
          <a:lstStyle>
            <a:lvl1pPr marL="0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1pPr>
            <a:lvl2pPr marL="33604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2pPr>
            <a:lvl3pPr marL="67208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3pPr>
            <a:lvl4pPr marL="100812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4pPr>
            <a:lvl5pPr marL="1344168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5pPr>
            <a:lvl6pPr marL="1680210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6pPr>
            <a:lvl7pPr marL="2016252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7pPr>
            <a:lvl8pPr marL="2352294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8pPr>
            <a:lvl9pPr marL="2688336" indent="0">
              <a:buNone/>
              <a:defRPr sz="11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62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41750"/>
            <a:ext cx="5181600" cy="319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341750"/>
            <a:ext cx="5181600" cy="31980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07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68350"/>
            <a:ext cx="10515600" cy="9742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235577"/>
            <a:ext cx="5157787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841114"/>
            <a:ext cx="5157787" cy="27080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235577"/>
            <a:ext cx="5183188" cy="605537"/>
          </a:xfrm>
        </p:spPr>
        <p:txBody>
          <a:bodyPr anchor="b"/>
          <a:lstStyle>
            <a:lvl1pPr marL="0" indent="0">
              <a:buNone/>
              <a:defRPr sz="1764" b="1"/>
            </a:lvl1pPr>
            <a:lvl2pPr marL="336042" indent="0">
              <a:buNone/>
              <a:defRPr sz="1470" b="1"/>
            </a:lvl2pPr>
            <a:lvl3pPr marL="672084" indent="0">
              <a:buNone/>
              <a:defRPr sz="1323" b="1"/>
            </a:lvl3pPr>
            <a:lvl4pPr marL="1008126" indent="0">
              <a:buNone/>
              <a:defRPr sz="1176" b="1"/>
            </a:lvl4pPr>
            <a:lvl5pPr marL="1344168" indent="0">
              <a:buNone/>
              <a:defRPr sz="1176" b="1"/>
            </a:lvl5pPr>
            <a:lvl6pPr marL="1680210" indent="0">
              <a:buNone/>
              <a:defRPr sz="1176" b="1"/>
            </a:lvl6pPr>
            <a:lvl7pPr marL="2016252" indent="0">
              <a:buNone/>
              <a:defRPr sz="1176" b="1"/>
            </a:lvl7pPr>
            <a:lvl8pPr marL="2352294" indent="0">
              <a:buNone/>
              <a:defRPr sz="1176" b="1"/>
            </a:lvl8pPr>
            <a:lvl9pPr marL="2688336" indent="0">
              <a:buNone/>
              <a:defRPr sz="11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841114"/>
            <a:ext cx="5183188" cy="27080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94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41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36021"/>
            <a:ext cx="393223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5712"/>
            <a:ext cx="6172200" cy="3581889"/>
          </a:xfrm>
        </p:spPr>
        <p:txBody>
          <a:bodyPr/>
          <a:lstStyle>
            <a:lvl1pPr>
              <a:defRPr sz="2352"/>
            </a:lvl1pPr>
            <a:lvl2pPr>
              <a:defRPr sz="2058"/>
            </a:lvl2pPr>
            <a:lvl3pPr>
              <a:defRPr sz="1764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512094"/>
            <a:ext cx="393223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8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36021"/>
            <a:ext cx="3932237" cy="1176073"/>
          </a:xfrm>
        </p:spPr>
        <p:txBody>
          <a:bodyPr anchor="b"/>
          <a:lstStyle>
            <a:lvl1pPr>
              <a:defRPr sz="235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5712"/>
            <a:ext cx="6172200" cy="3581889"/>
          </a:xfrm>
        </p:spPr>
        <p:txBody>
          <a:bodyPr anchor="t"/>
          <a:lstStyle>
            <a:lvl1pPr marL="0" indent="0">
              <a:buNone/>
              <a:defRPr sz="2352"/>
            </a:lvl1pPr>
            <a:lvl2pPr marL="336042" indent="0">
              <a:buNone/>
              <a:defRPr sz="2058"/>
            </a:lvl2pPr>
            <a:lvl3pPr marL="672084" indent="0">
              <a:buNone/>
              <a:defRPr sz="1764"/>
            </a:lvl3pPr>
            <a:lvl4pPr marL="1008126" indent="0">
              <a:buNone/>
              <a:defRPr sz="1470"/>
            </a:lvl4pPr>
            <a:lvl5pPr marL="1344168" indent="0">
              <a:buNone/>
              <a:defRPr sz="1470"/>
            </a:lvl5pPr>
            <a:lvl6pPr marL="1680210" indent="0">
              <a:buNone/>
              <a:defRPr sz="1470"/>
            </a:lvl6pPr>
            <a:lvl7pPr marL="2016252" indent="0">
              <a:buNone/>
              <a:defRPr sz="1470"/>
            </a:lvl7pPr>
            <a:lvl8pPr marL="2352294" indent="0">
              <a:buNone/>
              <a:defRPr sz="1470"/>
            </a:lvl8pPr>
            <a:lvl9pPr marL="2688336" indent="0">
              <a:buNone/>
              <a:defRPr sz="14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512094"/>
            <a:ext cx="3932237" cy="2801341"/>
          </a:xfrm>
        </p:spPr>
        <p:txBody>
          <a:bodyPr/>
          <a:lstStyle>
            <a:lvl1pPr marL="0" indent="0">
              <a:buNone/>
              <a:defRPr sz="1176"/>
            </a:lvl1pPr>
            <a:lvl2pPr marL="336042" indent="0">
              <a:buNone/>
              <a:defRPr sz="1029"/>
            </a:lvl2pPr>
            <a:lvl3pPr marL="672084" indent="0">
              <a:buNone/>
              <a:defRPr sz="882"/>
            </a:lvl3pPr>
            <a:lvl4pPr marL="1008126" indent="0">
              <a:buNone/>
              <a:defRPr sz="735"/>
            </a:lvl4pPr>
            <a:lvl5pPr marL="1344168" indent="0">
              <a:buNone/>
              <a:defRPr sz="735"/>
            </a:lvl5pPr>
            <a:lvl6pPr marL="1680210" indent="0">
              <a:buNone/>
              <a:defRPr sz="735"/>
            </a:lvl6pPr>
            <a:lvl7pPr marL="2016252" indent="0">
              <a:buNone/>
              <a:defRPr sz="735"/>
            </a:lvl7pPr>
            <a:lvl8pPr marL="2352294" indent="0">
              <a:buNone/>
              <a:defRPr sz="735"/>
            </a:lvl8pPr>
            <a:lvl9pPr marL="2688336" indent="0">
              <a:buNone/>
              <a:defRPr sz="73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382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68350"/>
            <a:ext cx="10515600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341750"/>
            <a:ext cx="10515600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4671624"/>
            <a:ext cx="274320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9CCF9-8FE2-2F40-9075-02362E4E33B5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4671624"/>
            <a:ext cx="411480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671624"/>
            <a:ext cx="2743200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8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9444A-D52A-1341-A84F-650B38EF1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333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72084" rtl="0" eaLnBrk="1" latinLnBrk="0" hangingPunct="1">
        <a:lnSpc>
          <a:spcPct val="90000"/>
        </a:lnSpc>
        <a:spcBef>
          <a:spcPct val="0"/>
        </a:spcBef>
        <a:buNone/>
        <a:defRPr sz="323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8021" indent="-168021" algn="l" defTabSz="672084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058" kern="1200">
          <a:solidFill>
            <a:schemeClr val="tx1"/>
          </a:solidFill>
          <a:latin typeface="+mn-lt"/>
          <a:ea typeface="+mn-ea"/>
          <a:cs typeface="+mn-cs"/>
        </a:defRPr>
      </a:lvl1pPr>
      <a:lvl2pPr marL="50406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84010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3pPr>
      <a:lvl4pPr marL="117614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512189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848231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184273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856357" indent="-168021" algn="l" defTabSz="672084" rtl="0" eaLnBrk="1" latinLnBrk="0" hangingPunct="1">
        <a:lnSpc>
          <a:spcPct val="90000"/>
        </a:lnSpc>
        <a:spcBef>
          <a:spcPts val="368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1pPr>
      <a:lvl2pPr marL="33604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7208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3pPr>
      <a:lvl4pPr marL="100812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4pPr>
      <a:lvl5pPr marL="1344168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5pPr>
      <a:lvl6pPr marL="1680210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6pPr>
      <a:lvl7pPr marL="2016252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7pPr>
      <a:lvl8pPr marL="2352294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8pPr>
      <a:lvl9pPr marL="2688336" algn="l" defTabSz="672084" rtl="0" eaLnBrk="1" latinLnBrk="0" hangingPunct="1">
        <a:defRPr sz="132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F541856-5D0B-213D-5EB2-382C4CF55D87}"/>
              </a:ext>
            </a:extLst>
          </p:cNvPr>
          <p:cNvSpPr txBox="1">
            <a:spLocks/>
          </p:cNvSpPr>
          <p:nvPr/>
        </p:nvSpPr>
        <p:spPr>
          <a:xfrm>
            <a:off x="813660" y="610688"/>
            <a:ext cx="3550920" cy="594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a PT Book" panose="020B0502020204020303" pitchFamily="34" charset="77"/>
              </a:rPr>
              <a:t>2 views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CA5D05F-D062-26DE-90CB-FDA62A57FE5B}"/>
              </a:ext>
            </a:extLst>
          </p:cNvPr>
          <p:cNvSpPr txBox="1">
            <a:spLocks/>
          </p:cNvSpPr>
          <p:nvPr/>
        </p:nvSpPr>
        <p:spPr>
          <a:xfrm>
            <a:off x="7640320" y="658564"/>
            <a:ext cx="3550920" cy="594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a PT Book" panose="020B0502020204020303" pitchFamily="34" charset="77"/>
              </a:rPr>
              <a:t>5 views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296FC6A-8401-83F5-5488-9BA8F4936A47}"/>
              </a:ext>
            </a:extLst>
          </p:cNvPr>
          <p:cNvSpPr txBox="1">
            <a:spLocks/>
          </p:cNvSpPr>
          <p:nvPr/>
        </p:nvSpPr>
        <p:spPr>
          <a:xfrm>
            <a:off x="4239260" y="636599"/>
            <a:ext cx="3550920" cy="5940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Futura PT Book" panose="020B0502020204020303" pitchFamily="34" charset="77"/>
              </a:rPr>
              <a:t>3 views</a:t>
            </a:r>
          </a:p>
        </p:txBody>
      </p:sp>
      <p:pic>
        <p:nvPicPr>
          <p:cNvPr id="7" name="boots_two_views.mp4">
            <a:hlinkClick r:id="" action="ppaction://media"/>
            <a:extLst>
              <a:ext uri="{FF2B5EF4-FFF2-40B4-BE49-F238E27FC236}">
                <a16:creationId xmlns:a16="http://schemas.microsoft.com/office/drawing/2014/main" id="{D92C0239-56CA-EBE2-5F20-9396CDD8A4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/>
          <a:stretch/>
        </p:blipFill>
        <p:spPr>
          <a:xfrm>
            <a:off x="838800" y="1088738"/>
            <a:ext cx="3632400" cy="3632400"/>
          </a:xfrm>
          <a:prstGeom prst="rect">
            <a:avLst/>
          </a:prstGeom>
        </p:spPr>
      </p:pic>
      <p:pic>
        <p:nvPicPr>
          <p:cNvPr id="9" name="baskets_three_views.mp4">
            <a:hlinkClick r:id="" action="ppaction://media"/>
            <a:extLst>
              <a:ext uri="{FF2B5EF4-FFF2-40B4-BE49-F238E27FC236}">
                <a16:creationId xmlns:a16="http://schemas.microsoft.com/office/drawing/2014/main" id="{3F4E2511-BC72-2C99-1715-962D32CA7ED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94800" y="1070738"/>
            <a:ext cx="3632400" cy="3632400"/>
          </a:xfrm>
          <a:prstGeom prst="rect">
            <a:avLst/>
          </a:prstGeom>
        </p:spPr>
      </p:pic>
      <p:pic>
        <p:nvPicPr>
          <p:cNvPr id="11" name="cinema_five_views.mp4">
            <a:hlinkClick r:id="" action="ppaction://media"/>
            <a:extLst>
              <a:ext uri="{FF2B5EF4-FFF2-40B4-BE49-F238E27FC236}">
                <a16:creationId xmlns:a16="http://schemas.microsoft.com/office/drawing/2014/main" id="{8B950AF3-3DDD-9466-A4EA-68EA573D928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722000" y="1088738"/>
            <a:ext cx="3632400" cy="36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36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6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203</TotalTime>
  <Words>6</Words>
  <Application>Microsoft Macintosh PowerPoint</Application>
  <PresentationFormat>Custom</PresentationFormat>
  <Paragraphs>3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Futura PT Book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Anagh Malik</dc:creator>
  <cp:lastModifiedBy>Anagh Malik</cp:lastModifiedBy>
  <cp:revision>1</cp:revision>
  <dcterms:created xsi:type="dcterms:W3CDTF">2023-07-07T23:57:02Z</dcterms:created>
  <dcterms:modified xsi:type="dcterms:W3CDTF">2023-07-08T03:20:05Z</dcterms:modified>
</cp:coreProperties>
</file>

<file path=docProps/thumbnail.jpeg>
</file>